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dd6156fbe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3dd15b2610d.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dd7201a79b.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dd4aa2eb9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dde18eb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dd5f50c6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3dd1b01c48d.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dd110f12d5.png"/><Relationship Id="rId3" Type="http://schemas.openxmlformats.org/officeDocument/2006/relationships/image" Target="../media/file3dd749d66b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dd9c16bee.png"/><Relationship Id="rId3" Type="http://schemas.openxmlformats.org/officeDocument/2006/relationships/image" Target="../media/file3dd7994db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dd1bc7086a.png"/><Relationship Id="rId3" Type="http://schemas.openxmlformats.org/officeDocument/2006/relationships/image" Target="../media/file3dd27f975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dd6a8a4e63.png"/><Relationship Id="rId3" Type="http://schemas.openxmlformats.org/officeDocument/2006/relationships/image" Target="../media/file3dd1e207c3a.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dd66bbd349.png"/><Relationship Id="rId3" Type="http://schemas.openxmlformats.org/officeDocument/2006/relationships/image" Target="../media/file3dd352c92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dd139dd76.png"/><Relationship Id="rId3" Type="http://schemas.openxmlformats.org/officeDocument/2006/relationships/image" Target="../media/file3dd7dfa6e9a.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dd44738113.png"/><Relationship Id="rId3" Type="http://schemas.openxmlformats.org/officeDocument/2006/relationships/image" Target="../media/file3dd7b1f298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dd3addd1a6.png"/><Relationship Id="rId3" Type="http://schemas.openxmlformats.org/officeDocument/2006/relationships/image" Target="../media/file3dd38ef077b.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dd1dca78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dd5792c09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dd63a1e4c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dd19b232f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dd22fc1a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ddd52fdb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dd438f00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18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18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612,846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1,088.8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57,153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18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18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14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93,032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18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18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57,153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612,846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1,088.8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18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18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14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93,032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18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84 triages made. This is an decrease of 9 triages compared to the previous day (93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15 October there were 739 triages to NHS Pathways for COVID-19, this is an average of 106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2020-10-18T19:38:24Z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